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2" r:id="rId9"/>
    <p:sldId id="279" r:id="rId10"/>
    <p:sldId id="280" r:id="rId11"/>
    <p:sldId id="281" r:id="rId12"/>
    <p:sldId id="282" r:id="rId13"/>
    <p:sldId id="283" r:id="rId14"/>
    <p:sldId id="276" r:id="rId15"/>
    <p:sldId id="277" r:id="rId16"/>
    <p:sldId id="278" r:id="rId17"/>
    <p:sldId id="268" r:id="rId18"/>
    <p:sldId id="274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2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1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63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8.png"/><Relationship Id="rId5" Type="http://schemas.openxmlformats.org/officeDocument/2006/relationships/image" Target="../media/image64.png"/><Relationship Id="rId10" Type="http://schemas.openxmlformats.org/officeDocument/2006/relationships/image" Target="../media/image87.png"/><Relationship Id="rId4" Type="http://schemas.openxmlformats.org/officeDocument/2006/relationships/image" Target="../media/image24.png"/><Relationship Id="rId9" Type="http://schemas.openxmlformats.org/officeDocument/2006/relationships/image" Target="../media/image8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63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95.png"/><Relationship Id="rId5" Type="http://schemas.openxmlformats.org/officeDocument/2006/relationships/image" Target="../media/image64.png"/><Relationship Id="rId10" Type="http://schemas.openxmlformats.org/officeDocument/2006/relationships/image" Target="../media/image94.png"/><Relationship Id="rId4" Type="http://schemas.openxmlformats.org/officeDocument/2006/relationships/image" Target="../media/image24.png"/><Relationship Id="rId9" Type="http://schemas.openxmlformats.org/officeDocument/2006/relationships/image" Target="../media/image93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12" Type="http://schemas.openxmlformats.org/officeDocument/2006/relationships/image" Target="../media/image10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01.png"/><Relationship Id="rId5" Type="http://schemas.openxmlformats.org/officeDocument/2006/relationships/image" Target="../media/image64.png"/><Relationship Id="rId10" Type="http://schemas.openxmlformats.org/officeDocument/2006/relationships/image" Target="../media/image100.png"/><Relationship Id="rId4" Type="http://schemas.openxmlformats.org/officeDocument/2006/relationships/image" Target="../media/image2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42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15.png"/><Relationship Id="rId18" Type="http://schemas.openxmlformats.org/officeDocument/2006/relationships/image" Target="../media/image131.png"/><Relationship Id="rId3" Type="http://schemas.openxmlformats.org/officeDocument/2006/relationships/image" Target="../media/image42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10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8.png"/><Relationship Id="rId10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24.png"/><Relationship Id="rId1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2.png"/><Relationship Id="rId7" Type="http://schemas.openxmlformats.org/officeDocument/2006/relationships/image" Target="../media/image13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24.png"/><Relationship Id="rId10" Type="http://schemas.openxmlformats.org/officeDocument/2006/relationships/image" Target="../media/image135.png"/><Relationship Id="rId4" Type="http://schemas.openxmlformats.org/officeDocument/2006/relationships/image" Target="../media/image106.png"/><Relationship Id="rId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png"/><Relationship Id="rId18" Type="http://schemas.openxmlformats.org/officeDocument/2006/relationships/image" Target="../media/image146.png"/><Relationship Id="rId3" Type="http://schemas.openxmlformats.org/officeDocument/2006/relationships/image" Target="../media/image42.png"/><Relationship Id="rId7" Type="http://schemas.openxmlformats.org/officeDocument/2006/relationships/image" Target="../media/image138.png"/><Relationship Id="rId12" Type="http://schemas.openxmlformats.org/officeDocument/2006/relationships/image" Target="../media/image142.png"/><Relationship Id="rId17" Type="http://schemas.openxmlformats.org/officeDocument/2006/relationships/image" Target="../media/image145.png"/><Relationship Id="rId2" Type="http://schemas.openxmlformats.org/officeDocument/2006/relationships/image" Target="../media/image105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1.png"/><Relationship Id="rId5" Type="http://schemas.openxmlformats.org/officeDocument/2006/relationships/image" Target="../media/image124.png"/><Relationship Id="rId15" Type="http://schemas.openxmlformats.org/officeDocument/2006/relationships/image" Target="../media/image131.png"/><Relationship Id="rId10" Type="http://schemas.openxmlformats.org/officeDocument/2006/relationships/image" Target="../media/image125.png"/><Relationship Id="rId19" Type="http://schemas.openxmlformats.org/officeDocument/2006/relationships/image" Target="../media/image147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Relationship Id="rId1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24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2.gif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61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2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6B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726"/>
            <a:chOff x="0" y="0"/>
            <a:chExt cx="18285714" cy="10293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3381" y="2899400"/>
            <a:ext cx="13378953" cy="4486915"/>
            <a:chOff x="2453381" y="2899400"/>
            <a:chExt cx="13378953" cy="4486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3381" y="2899400"/>
              <a:ext cx="13378953" cy="4486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9597" y="8294761"/>
            <a:ext cx="2842737" cy="493714"/>
            <a:chOff x="12989597" y="8294761"/>
            <a:chExt cx="284273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597" y="8294761"/>
              <a:ext cx="284273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735" y="8364067"/>
            <a:ext cx="2333333" cy="5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4552" y="3387444"/>
            <a:ext cx="9428571" cy="4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8675" y="8224971"/>
            <a:ext cx="633294" cy="633294"/>
            <a:chOff x="16138675" y="8224971"/>
            <a:chExt cx="633294" cy="633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8675" y="8224971"/>
              <a:ext cx="633294" cy="6332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47404"/>
            <a:ext cx="761905" cy="7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18" y="6899667"/>
            <a:ext cx="5828571" cy="27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9517" y="7360829"/>
            <a:ext cx="4428571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7614" y="6625613"/>
            <a:ext cx="4733333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6794" y="8076095"/>
            <a:ext cx="9095238" cy="1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17697" y="5933237"/>
            <a:ext cx="3790476" cy="58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45910" y="1181586"/>
            <a:ext cx="4193894" cy="4500262"/>
            <a:chOff x="7045910" y="1181586"/>
            <a:chExt cx="4193894" cy="45002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33074" y="1181586"/>
              <a:ext cx="3219566" cy="3219566"/>
              <a:chOff x="7533074" y="1181586"/>
              <a:chExt cx="3219566" cy="3219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3074" y="1181586"/>
                <a:ext cx="3219566" cy="321956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4223" y="4761801"/>
              <a:ext cx="1771429" cy="5619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849" y="5281082"/>
              <a:ext cx="3409524" cy="514286"/>
            </a:xfrm>
            <a:prstGeom prst="rect">
              <a:avLst/>
            </a:prstGeom>
          </p:spPr>
        </p:pic>
      </p:grpSp>
      <p:pic>
        <p:nvPicPr>
          <p:cNvPr id="22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712" y="350609"/>
            <a:ext cx="1441088" cy="8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47404"/>
            <a:ext cx="761905" cy="7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218" y="6899667"/>
            <a:ext cx="5828571" cy="27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9517" y="7360829"/>
            <a:ext cx="2590476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7614" y="6625613"/>
            <a:ext cx="4733333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6794" y="8076095"/>
            <a:ext cx="7561905" cy="10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33115" y="6076094"/>
            <a:ext cx="3447619" cy="50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7231" y="1181071"/>
            <a:ext cx="4231251" cy="4540348"/>
            <a:chOff x="7027231" y="1181071"/>
            <a:chExt cx="4231251" cy="45403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18735" y="1181071"/>
              <a:ext cx="3248245" cy="4046319"/>
              <a:chOff x="7518735" y="1181071"/>
              <a:chExt cx="3248245" cy="404631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518735" y="1181071"/>
                <a:ext cx="3248245" cy="3248245"/>
                <a:chOff x="7518735" y="1181071"/>
                <a:chExt cx="3248245" cy="324824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518735" y="1181071"/>
                  <a:ext cx="3248245" cy="324824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54615" y="4788328"/>
                <a:ext cx="1790476" cy="56190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7823" y="5317084"/>
              <a:ext cx="3438095" cy="523810"/>
            </a:xfrm>
            <a:prstGeom prst="rect">
              <a:avLst/>
            </a:prstGeom>
          </p:spPr>
        </p:pic>
      </p:grpSp>
      <p:pic>
        <p:nvPicPr>
          <p:cNvPr id="23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712" y="350609"/>
            <a:ext cx="1441088" cy="8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47404"/>
            <a:ext cx="761905" cy="7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0609"/>
            <a:ext cx="1441088" cy="8406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218" y="6899667"/>
            <a:ext cx="5828571" cy="27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9517" y="7360829"/>
            <a:ext cx="2438095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614" y="6625613"/>
            <a:ext cx="4266667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3300" y="8072473"/>
            <a:ext cx="8228571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3116" y="6123577"/>
            <a:ext cx="3447619" cy="50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58168" y="1181071"/>
            <a:ext cx="4369378" cy="4688564"/>
            <a:chOff x="6958168" y="1181071"/>
            <a:chExt cx="4369378" cy="46885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65716" y="1181071"/>
              <a:ext cx="3354282" cy="4178409"/>
              <a:chOff x="7465716" y="1181071"/>
              <a:chExt cx="3354282" cy="417840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465716" y="1181071"/>
                <a:ext cx="3354282" cy="3354282"/>
                <a:chOff x="7465716" y="1181071"/>
                <a:chExt cx="3354282" cy="335428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465716" y="1181071"/>
                  <a:ext cx="3354282" cy="335428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19090" y="4906085"/>
                <a:ext cx="1847619" cy="5809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7473" y="5452102"/>
              <a:ext cx="3428571" cy="5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1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4658" y="-159424"/>
            <a:ext cx="9181273" cy="10502761"/>
            <a:chOff x="9244658" y="-159424"/>
            <a:chExt cx="9181273" cy="10502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658" y="-159424"/>
              <a:ext cx="9181273" cy="10502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47404"/>
            <a:ext cx="771429" cy="7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0610"/>
            <a:ext cx="1819102" cy="8304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924" y="1164741"/>
            <a:ext cx="3865485" cy="6571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9020" y="8403375"/>
            <a:ext cx="2589875" cy="6571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9926" y="3509606"/>
            <a:ext cx="5550451" cy="2095238"/>
            <a:chOff x="11979926" y="3509606"/>
            <a:chExt cx="5550451" cy="20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9926" y="3509606"/>
              <a:ext cx="1666667" cy="20952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5537" y="4505426"/>
              <a:ext cx="3600000" cy="4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8948" y="3876523"/>
              <a:ext cx="4171429" cy="6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08259" y="6505793"/>
            <a:ext cx="5404595" cy="1434042"/>
            <a:chOff x="12108259" y="6505793"/>
            <a:chExt cx="5404595" cy="14340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55681" y="6353216"/>
              <a:ext cx="1752381" cy="192381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8291" y="7318353"/>
              <a:ext cx="4161905" cy="68571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92213" y="6708827"/>
              <a:ext cx="4038095" cy="609524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3" y="3711130"/>
            <a:ext cx="6071495" cy="303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194" y="340676"/>
            <a:ext cx="6071495" cy="303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681" y="340676"/>
            <a:ext cx="6071495" cy="303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85" y="7081584"/>
            <a:ext cx="6071495" cy="303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9" name="꺾인 연결선 48"/>
          <p:cNvCxnSpPr/>
          <p:nvPr/>
        </p:nvCxnSpPr>
        <p:spPr>
          <a:xfrm rot="5400000" flipH="1" flipV="1">
            <a:off x="3986790" y="2374832"/>
            <a:ext cx="2210883" cy="1189923"/>
          </a:xfrm>
          <a:prstGeom prst="bentConnector3">
            <a:avLst>
              <a:gd name="adj1" fmla="val 100108"/>
            </a:avLst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6200000" flipH="1">
            <a:off x="3366451" y="6249525"/>
            <a:ext cx="3313076" cy="1328412"/>
          </a:xfrm>
          <a:prstGeom prst="bentConnector3">
            <a:avLst>
              <a:gd name="adj1" fmla="val 100157"/>
            </a:avLst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4229962" y="5115768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363616" y="3821443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4658" y="-159424"/>
            <a:ext cx="9181273" cy="10502761"/>
            <a:chOff x="9244658" y="-159424"/>
            <a:chExt cx="9181273" cy="10502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658" y="-159424"/>
              <a:ext cx="9181273" cy="10502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47404"/>
            <a:ext cx="771429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5970" y="1721623"/>
            <a:ext cx="3242835" cy="7190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7199" y="8969572"/>
            <a:ext cx="3905501" cy="7190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00371" y="54774"/>
            <a:ext cx="5687885" cy="1274965"/>
            <a:chOff x="9400371" y="54774"/>
            <a:chExt cx="5687885" cy="1274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9796" y="-105801"/>
              <a:ext cx="1695238" cy="213333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305" y="909925"/>
              <a:ext cx="2133333" cy="40952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6384" y="268450"/>
              <a:ext cx="2990476" cy="6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2276" y="6371711"/>
            <a:ext cx="6060916" cy="1160045"/>
            <a:chOff x="9362276" y="6371711"/>
            <a:chExt cx="6060916" cy="11600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6174" y="6225610"/>
              <a:ext cx="1676190" cy="183809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35183" y="7149783"/>
              <a:ext cx="2942857" cy="3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9788" y="6566127"/>
              <a:ext cx="2580952" cy="58095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2413" y="6359264"/>
            <a:ext cx="4038095" cy="609524"/>
          </a:xfrm>
          <a:prstGeom prst="rect">
            <a:avLst/>
          </a:prstGeom>
        </p:spPr>
      </p:pic>
      <p:pic>
        <p:nvPicPr>
          <p:cNvPr id="38" name="Object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712" y="350610"/>
            <a:ext cx="1819102" cy="83046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7" y="2672131"/>
            <a:ext cx="7106957" cy="3553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35" y="1374206"/>
            <a:ext cx="4860000" cy="243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35" y="4060102"/>
            <a:ext cx="4860000" cy="243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4" name="꺾인 연결선 53"/>
          <p:cNvCxnSpPr>
            <a:stCxn id="64" idx="6"/>
            <a:endCxn id="52" idx="1"/>
          </p:cNvCxnSpPr>
          <p:nvPr/>
        </p:nvCxnSpPr>
        <p:spPr>
          <a:xfrm flipV="1">
            <a:off x="7345628" y="2589206"/>
            <a:ext cx="3330207" cy="149594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64" idx="4"/>
            <a:endCxn id="53" idx="1"/>
          </p:cNvCxnSpPr>
          <p:nvPr/>
        </p:nvCxnSpPr>
        <p:spPr>
          <a:xfrm rot="16200000" flipH="1">
            <a:off x="8415753" y="3015020"/>
            <a:ext cx="1056302" cy="346386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35" y="7523127"/>
            <a:ext cx="4860000" cy="243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7" name="꺾인 연결선 56"/>
          <p:cNvCxnSpPr>
            <a:stCxn id="63" idx="6"/>
            <a:endCxn id="56" idx="1"/>
          </p:cNvCxnSpPr>
          <p:nvPr/>
        </p:nvCxnSpPr>
        <p:spPr>
          <a:xfrm>
            <a:off x="1503162" y="5337836"/>
            <a:ext cx="9172673" cy="340029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miter lim="800000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235854" y="5204182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078320" y="3951492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0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4658" y="-159424"/>
            <a:ext cx="9181273" cy="10502761"/>
            <a:chOff x="9244658" y="-159424"/>
            <a:chExt cx="9181273" cy="10502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658" y="-159424"/>
              <a:ext cx="9181273" cy="10502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47404"/>
            <a:ext cx="771429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501" y="7223827"/>
            <a:ext cx="2990476" cy="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6014" y="7272272"/>
            <a:ext cx="4759471" cy="832518"/>
            <a:chOff x="10749580" y="6524917"/>
            <a:chExt cx="4759471" cy="832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1042" y="7064640"/>
              <a:ext cx="3371429" cy="37142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5646" y="6480984"/>
              <a:ext cx="2476190" cy="580952"/>
            </a:xfrm>
            <a:prstGeom prst="rect">
              <a:avLst/>
            </a:prstGeom>
          </p:spPr>
        </p:pic>
      </p:grpSp>
      <p:pic>
        <p:nvPicPr>
          <p:cNvPr id="20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0712" y="350610"/>
            <a:ext cx="1819102" cy="83046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2" y="2981066"/>
            <a:ext cx="8235165" cy="4117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711" y="2981066"/>
            <a:ext cx="8235165" cy="4117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7" name="꺾인 연결선 26"/>
          <p:cNvCxnSpPr>
            <a:endCxn id="26" idx="0"/>
          </p:cNvCxnSpPr>
          <p:nvPr/>
        </p:nvCxnSpPr>
        <p:spPr>
          <a:xfrm flipV="1">
            <a:off x="4191000" y="2981066"/>
            <a:ext cx="9644294" cy="3443189"/>
          </a:xfrm>
          <a:prstGeom prst="bentConnector4">
            <a:avLst>
              <a:gd name="adj1" fmla="val 28653"/>
              <a:gd name="adj2" fmla="val 106639"/>
            </a:avLst>
          </a:prstGeom>
          <a:ln w="25400">
            <a:solidFill>
              <a:srgbClr val="FF0000"/>
            </a:solidFill>
            <a:miter lim="800000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6200" y="1748784"/>
            <a:ext cx="4291138" cy="705961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4114800" y="6290601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4658" y="-159424"/>
            <a:ext cx="9181273" cy="10502761"/>
            <a:chOff x="9244658" y="-159424"/>
            <a:chExt cx="9181273" cy="10502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658" y="-159424"/>
              <a:ext cx="9181273" cy="10502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47404"/>
            <a:ext cx="771429" cy="7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424" y="1785525"/>
            <a:ext cx="2990476" cy="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8800" y="-17402"/>
            <a:ext cx="6060916" cy="1160045"/>
            <a:chOff x="7137081" y="-17402"/>
            <a:chExt cx="6060916" cy="1160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0980" y="-163503"/>
              <a:ext cx="1542857" cy="18380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9988" y="760669"/>
              <a:ext cx="3333333" cy="3714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4593" y="177014"/>
              <a:ext cx="2457143" cy="58095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05505" y="946383"/>
            <a:ext cx="4215594" cy="7072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5194" y="8617300"/>
            <a:ext cx="6060916" cy="1160045"/>
            <a:chOff x="6835194" y="8105794"/>
            <a:chExt cx="6060916" cy="1160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9093" y="7959693"/>
              <a:ext cx="1676190" cy="183809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8102" y="8883865"/>
              <a:ext cx="3733333" cy="37142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2706" y="8300210"/>
              <a:ext cx="2352381" cy="5809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6433" y="8632065"/>
            <a:ext cx="4215594" cy="707221"/>
          </a:xfrm>
          <a:prstGeom prst="rect">
            <a:avLst/>
          </a:prstGeom>
        </p:spPr>
      </p:pic>
      <p:pic>
        <p:nvPicPr>
          <p:cNvPr id="35" name="Object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712" y="350610"/>
            <a:ext cx="1819102" cy="83046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5" y="2375159"/>
            <a:ext cx="5343626" cy="2671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5" y="5419079"/>
            <a:ext cx="5343626" cy="2671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198" y="1160159"/>
            <a:ext cx="5343626" cy="2671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42" y="5902084"/>
            <a:ext cx="5343626" cy="2671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452" y="5900270"/>
            <a:ext cx="5343626" cy="2671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6" name="꺾인 연결선 45"/>
          <p:cNvCxnSpPr>
            <a:stCxn id="49" idx="0"/>
          </p:cNvCxnSpPr>
          <p:nvPr/>
        </p:nvCxnSpPr>
        <p:spPr>
          <a:xfrm rot="5400000" flipH="1" flipV="1">
            <a:off x="3279015" y="1418241"/>
            <a:ext cx="5848917" cy="647894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>
            <a:off x="4505505" y="7954279"/>
            <a:ext cx="2625555" cy="508721"/>
          </a:xfrm>
          <a:prstGeom prst="bentConnector3">
            <a:avLst>
              <a:gd name="adj1" fmla="val -1964"/>
            </a:avLst>
          </a:prstGeom>
          <a:ln w="254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2830347" y="7582171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343400" y="7904498"/>
            <a:ext cx="267308" cy="2673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6561" y="571500"/>
            <a:ext cx="17567290" cy="40802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13396" y="-807235"/>
            <a:ext cx="9234440" cy="2444277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0711" y="351726"/>
            <a:ext cx="1748869" cy="7983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08653" y="5767841"/>
            <a:ext cx="3970142" cy="1640504"/>
            <a:chOff x="13814157" y="1707902"/>
            <a:chExt cx="3970142" cy="16405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4157" y="1707902"/>
              <a:ext cx="3970142" cy="1640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71887" y="4742444"/>
            <a:ext cx="1360310" cy="1156264"/>
            <a:chOff x="13441441" y="5787676"/>
            <a:chExt cx="2545174" cy="21633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1441" y="5787676"/>
              <a:ext cx="2545174" cy="21633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69437" y="7408345"/>
            <a:ext cx="2222909" cy="2222909"/>
            <a:chOff x="11059304" y="2495925"/>
            <a:chExt cx="2222909" cy="2222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9304" y="2495925"/>
              <a:ext cx="2222909" cy="222290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30287" y="4938376"/>
            <a:ext cx="7345011" cy="4116698"/>
            <a:chOff x="503587" y="4989203"/>
            <a:chExt cx="7345011" cy="4116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 cstate="print"/>
            <a:srcRect l="27086" r="25134"/>
            <a:stretch/>
          </p:blipFill>
          <p:spPr>
            <a:xfrm>
              <a:off x="825585" y="6393104"/>
              <a:ext cx="1905000" cy="19934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8038" y="6572855"/>
              <a:ext cx="1419517" cy="1633977"/>
              <a:chOff x="2470059" y="3607379"/>
              <a:chExt cx="1419517" cy="16339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70059" y="3607379"/>
                <a:ext cx="1419517" cy="16339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35865" y="6590182"/>
              <a:ext cx="1633126" cy="1643463"/>
              <a:chOff x="1217225" y="5225912"/>
              <a:chExt cx="1633126" cy="16434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7225" y="5225912"/>
                <a:ext cx="1633126" cy="1643463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503587" y="5730829"/>
              <a:ext cx="7345011" cy="3375072"/>
            </a:xfrm>
            <a:prstGeom prst="rect">
              <a:avLst/>
            </a:prstGeom>
            <a:noFill/>
            <a:ln w="57150">
              <a:solidFill>
                <a:srgbClr val="128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03916" y="4989203"/>
              <a:ext cx="2790199" cy="914400"/>
            </a:xfrm>
            <a:prstGeom prst="rect">
              <a:avLst/>
            </a:prstGeom>
            <a:solidFill>
              <a:srgbClr val="128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Front-End</a:t>
              </a:r>
              <a:endPara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39" name="Object 52"/>
          <p:cNvPicPr>
            <a:picLocks noChangeAspect="1"/>
          </p:cNvPicPr>
          <p:nvPr/>
        </p:nvPicPr>
        <p:blipFill rotWithShape="1">
          <a:blip r:embed="rId11" cstate="print"/>
          <a:srcRect l="9843" t="80239" r="72669" b="6378"/>
          <a:stretch/>
        </p:blipFill>
        <p:spPr>
          <a:xfrm>
            <a:off x="242861" y="9182100"/>
            <a:ext cx="3200400" cy="1371600"/>
          </a:xfrm>
          <a:prstGeom prst="rect">
            <a:avLst/>
          </a:prstGeom>
          <a:ln>
            <a:noFill/>
          </a:ln>
        </p:spPr>
      </p:pic>
      <p:pic>
        <p:nvPicPr>
          <p:cNvPr id="42" name="Object 52"/>
          <p:cNvPicPr>
            <a:picLocks noChangeAspect="1"/>
          </p:cNvPicPr>
          <p:nvPr/>
        </p:nvPicPr>
        <p:blipFill rotWithShape="1">
          <a:blip r:embed="rId11" cstate="print"/>
          <a:srcRect l="29641" t="89812" r="56619" b="4983"/>
          <a:stretch/>
        </p:blipFill>
        <p:spPr>
          <a:xfrm>
            <a:off x="5863923" y="9414501"/>
            <a:ext cx="2514601" cy="533400"/>
          </a:xfrm>
          <a:prstGeom prst="rect">
            <a:avLst/>
          </a:prstGeom>
          <a:ln>
            <a:noFill/>
          </a:ln>
        </p:spPr>
      </p:pic>
      <p:pic>
        <p:nvPicPr>
          <p:cNvPr id="43" name="Object 52"/>
          <p:cNvPicPr>
            <a:picLocks noChangeAspect="1"/>
          </p:cNvPicPr>
          <p:nvPr/>
        </p:nvPicPr>
        <p:blipFill rotWithShape="1">
          <a:blip r:embed="rId11" cstate="print"/>
          <a:srcRect l="30459" t="79224" r="58979" b="12597"/>
          <a:stretch/>
        </p:blipFill>
        <p:spPr>
          <a:xfrm>
            <a:off x="3536370" y="9290902"/>
            <a:ext cx="1932778" cy="838201"/>
          </a:xfrm>
          <a:prstGeom prst="rect">
            <a:avLst/>
          </a:prstGeom>
          <a:ln>
            <a:noFill/>
          </a:ln>
        </p:spPr>
      </p:pic>
      <p:grpSp>
        <p:nvGrpSpPr>
          <p:cNvPr id="1005" name="그룹 1005"/>
          <p:cNvGrpSpPr/>
          <p:nvPr/>
        </p:nvGrpSpPr>
        <p:grpSpPr>
          <a:xfrm>
            <a:off x="4573309" y="3231862"/>
            <a:ext cx="2179472" cy="1068535"/>
            <a:chOff x="5287001" y="5932160"/>
            <a:chExt cx="3301931" cy="16188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87001" y="5932160"/>
              <a:ext cx="3301931" cy="1618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32523" y="1893611"/>
            <a:ext cx="3271042" cy="1155057"/>
            <a:chOff x="5302445" y="4410889"/>
            <a:chExt cx="3271042" cy="11550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02445" y="4410889"/>
              <a:ext cx="3271042" cy="1155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2415" y="2194787"/>
            <a:ext cx="3268983" cy="1716216"/>
            <a:chOff x="5287001" y="2402092"/>
            <a:chExt cx="3268983" cy="17162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7001" y="2402092"/>
              <a:ext cx="3268983" cy="171621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5284455" y="58029"/>
            <a:ext cx="241615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Back-End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92917" y="4780933"/>
            <a:ext cx="0" cy="809761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012"/>
          <p:cNvGrpSpPr/>
          <p:nvPr/>
        </p:nvGrpSpPr>
        <p:grpSpPr>
          <a:xfrm>
            <a:off x="8197296" y="6831475"/>
            <a:ext cx="1360310" cy="1156264"/>
            <a:chOff x="13441441" y="5787676"/>
            <a:chExt cx="2545174" cy="2163398"/>
          </a:xfrm>
        </p:grpSpPr>
        <p:pic>
          <p:nvPicPr>
            <p:cNvPr id="51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1441" y="5787676"/>
              <a:ext cx="2545174" cy="2163398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12885116" y="5460375"/>
            <a:ext cx="5073043" cy="46862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5393724" y="4950594"/>
            <a:ext cx="2416152" cy="1195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Ethereum</a:t>
            </a:r>
            <a:endParaRPr lang="en-US" altLang="ko-KR" sz="36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Network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8229600" y="4780933"/>
            <a:ext cx="4599689" cy="180320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" idx="3"/>
          </p:cNvCxnSpPr>
          <p:nvPr/>
        </p:nvCxnSpPr>
        <p:spPr>
          <a:xfrm>
            <a:off x="7875298" y="7367538"/>
            <a:ext cx="5036517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2269019" y="996518"/>
            <a:ext cx="4637841" cy="3485603"/>
            <a:chOff x="10530332" y="1646868"/>
            <a:chExt cx="4928837" cy="3704303"/>
          </a:xfrm>
        </p:grpSpPr>
        <p:sp>
          <p:nvSpPr>
            <p:cNvPr id="66" name="직사각형 65"/>
            <p:cNvSpPr/>
            <p:nvPr/>
          </p:nvSpPr>
          <p:spPr>
            <a:xfrm>
              <a:off x="11429530" y="2374987"/>
              <a:ext cx="4029639" cy="2976184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251747" y="3349637"/>
              <a:ext cx="2446441" cy="167477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1635409" y="2632178"/>
              <a:ext cx="1570774" cy="1564003"/>
              <a:chOff x="9142857" y="4446838"/>
              <a:chExt cx="2884942" cy="28725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42857" y="4446838"/>
                <a:ext cx="2884942" cy="28725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015340" y="3769881"/>
              <a:ext cx="878224" cy="878224"/>
              <a:chOff x="8588932" y="2528154"/>
              <a:chExt cx="1464093" cy="14640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88932" y="2528154"/>
                <a:ext cx="1464093" cy="1464093"/>
              </a:xfrm>
              <a:prstGeom prst="rect">
                <a:avLst/>
              </a:prstGeom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10530332" y="1646868"/>
              <a:ext cx="2168375" cy="1431025"/>
              <a:chOff x="7177758" y="-2342581"/>
              <a:chExt cx="3505784" cy="231365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177758" y="-2295319"/>
                <a:ext cx="1626819" cy="1989992"/>
                <a:chOff x="9305534" y="363730"/>
                <a:chExt cx="1626819" cy="1989992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305534" y="363730"/>
                  <a:ext cx="1626819" cy="198999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971136" y="-2342581"/>
                <a:ext cx="1712406" cy="2313651"/>
                <a:chOff x="11043860" y="213868"/>
                <a:chExt cx="1712406" cy="2313651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043860" y="213868"/>
                  <a:ext cx="1712406" cy="2313651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74" name="직선 화살표 연결선 73"/>
          <p:cNvCxnSpPr/>
          <p:nvPr/>
        </p:nvCxnSpPr>
        <p:spPr>
          <a:xfrm flipV="1">
            <a:off x="7988735" y="2819195"/>
            <a:ext cx="3859531" cy="6413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9347836" y="551727"/>
            <a:ext cx="0" cy="1111535"/>
          </a:xfrm>
          <a:prstGeom prst="line">
            <a:avLst/>
          </a:prstGeom>
          <a:ln w="5715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326561" y="1663262"/>
            <a:ext cx="9021276" cy="18387"/>
          </a:xfrm>
          <a:prstGeom prst="line">
            <a:avLst/>
          </a:prstGeom>
          <a:ln w="5715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6" name="TextBox 965"/>
          <p:cNvSpPr txBox="1"/>
          <p:nvPr/>
        </p:nvSpPr>
        <p:spPr>
          <a:xfrm>
            <a:off x="9879604" y="6380736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JSON-RPC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291" y="4395236"/>
            <a:ext cx="5620049" cy="902196"/>
            <a:chOff x="1153291" y="4395236"/>
            <a:chExt cx="5620049" cy="902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291" y="4395236"/>
              <a:ext cx="5620049" cy="902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3196" y="5259130"/>
            <a:ext cx="18713010" cy="5026584"/>
            <a:chOff x="-123196" y="5259130"/>
            <a:chExt cx="18713010" cy="5026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3196" y="5259130"/>
              <a:ext cx="18713010" cy="50265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47404"/>
            <a:ext cx="761905" cy="7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0609"/>
            <a:ext cx="4013894" cy="8304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7723" y="1688383"/>
            <a:ext cx="6076190" cy="2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73341" y="4379792"/>
            <a:ext cx="10484796" cy="902196"/>
            <a:chOff x="6773341" y="4379792"/>
            <a:chExt cx="10484796" cy="902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3341" y="4379792"/>
              <a:ext cx="10484796" cy="9021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578" y="6317895"/>
            <a:ext cx="5561905" cy="22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054" y="5461830"/>
            <a:ext cx="4400000" cy="7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5248" y="4886037"/>
            <a:ext cx="2400000" cy="466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7644" y="6312472"/>
            <a:ext cx="7314286" cy="39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6863" y="5487645"/>
            <a:ext cx="7523810" cy="780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36903" y="4887952"/>
            <a:ext cx="3200000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7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8584" y="5891963"/>
            <a:ext cx="5378573" cy="5378573"/>
            <a:chOff x="-858584" y="5891963"/>
            <a:chExt cx="5378573" cy="5378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8584" y="5891963"/>
              <a:ext cx="5378573" cy="5378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9905" y="4896000"/>
            <a:ext cx="3247324" cy="493714"/>
            <a:chOff x="12559905" y="4896000"/>
            <a:chExt cx="324732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905" y="4896000"/>
              <a:ext cx="32473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5548" y="-1437695"/>
            <a:ext cx="5351260" cy="5351260"/>
            <a:chOff x="12515548" y="-1437695"/>
            <a:chExt cx="5351260" cy="5351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5548" y="-1437695"/>
              <a:ext cx="5351260" cy="5351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7240" y="-1148275"/>
            <a:ext cx="6171429" cy="6171429"/>
            <a:chOff x="14147240" y="-1148275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80000">
              <a:off x="14147240" y="-1148275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3595" y="4341310"/>
            <a:ext cx="7180952" cy="19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88792" y="4772365"/>
            <a:ext cx="740984" cy="740984"/>
            <a:chOff x="15988792" y="4772365"/>
            <a:chExt cx="740984" cy="740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88792" y="4772365"/>
              <a:ext cx="740984" cy="740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1188" y="-38415"/>
            <a:ext cx="15163339" cy="5717337"/>
            <a:chOff x="1561188" y="-38415"/>
            <a:chExt cx="15163339" cy="5717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1188" y="-38415"/>
              <a:ext cx="15163339" cy="5717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9309" y="6349364"/>
            <a:ext cx="672419" cy="672419"/>
            <a:chOff x="8849309" y="6349364"/>
            <a:chExt cx="672419" cy="6724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49309" y="6349364"/>
              <a:ext cx="672419" cy="672419"/>
              <a:chOff x="8849309" y="6349364"/>
              <a:chExt cx="672419" cy="6724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6349364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399" y="6558786"/>
              <a:ext cx="552381" cy="3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218" y="6035591"/>
            <a:ext cx="4866667" cy="14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5528" y="6495158"/>
            <a:ext cx="1019048" cy="4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5528" y="7265453"/>
            <a:ext cx="1514286" cy="4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5528" y="8037389"/>
            <a:ext cx="1076190" cy="4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5528" y="8810498"/>
            <a:ext cx="2352381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30012" y="6432066"/>
            <a:ext cx="2337249" cy="493714"/>
            <a:chOff x="6230012" y="6432066"/>
            <a:chExt cx="2337249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0012" y="6432066"/>
              <a:ext cx="2337249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49309" y="7132918"/>
            <a:ext cx="672419" cy="672419"/>
            <a:chOff x="8849309" y="7132918"/>
            <a:chExt cx="672419" cy="6724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49309" y="7132918"/>
              <a:ext cx="672419" cy="672419"/>
              <a:chOff x="8849309" y="7132918"/>
              <a:chExt cx="672419" cy="6724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7132918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9399" y="7350551"/>
              <a:ext cx="571429" cy="3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9309" y="7916471"/>
            <a:ext cx="672419" cy="672419"/>
            <a:chOff x="8849309" y="7916471"/>
            <a:chExt cx="672419" cy="6724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49309" y="7916471"/>
              <a:ext cx="672419" cy="672419"/>
              <a:chOff x="8849309" y="7916471"/>
              <a:chExt cx="672419" cy="6724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7916471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9399" y="8121868"/>
              <a:ext cx="571429" cy="3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9309" y="8700024"/>
            <a:ext cx="672419" cy="672419"/>
            <a:chOff x="8849309" y="8700024"/>
            <a:chExt cx="672419" cy="6724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49309" y="8700024"/>
              <a:ext cx="672419" cy="672419"/>
              <a:chOff x="8849309" y="8700024"/>
              <a:chExt cx="672419" cy="6724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8700024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9399" y="8913633"/>
              <a:ext cx="580952" cy="34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18" y="1851083"/>
            <a:ext cx="5095238" cy="14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02" y="2930703"/>
            <a:ext cx="2142857" cy="4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026" y="3998360"/>
            <a:ext cx="4971429" cy="1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188" y="3334583"/>
            <a:ext cx="6676009" cy="493714"/>
            <a:chOff x="1561188" y="3334583"/>
            <a:chExt cx="6676009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88" y="3334583"/>
              <a:ext cx="6676009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6026" y="5891436"/>
            <a:ext cx="2942857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6026" y="6364706"/>
            <a:ext cx="1885714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18" y="1851083"/>
            <a:ext cx="5095238" cy="14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02" y="2930703"/>
            <a:ext cx="2142857" cy="4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026" y="3998360"/>
            <a:ext cx="4971429" cy="1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188" y="3334583"/>
            <a:ext cx="6676009" cy="493714"/>
            <a:chOff x="1561188" y="3334583"/>
            <a:chExt cx="6676009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88" y="3334583"/>
              <a:ext cx="6676009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7945" y="6677841"/>
            <a:ext cx="3323810" cy="15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1606" y="8070414"/>
            <a:ext cx="10733333" cy="4200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026" y="5891436"/>
            <a:ext cx="2942857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6026" y="6364706"/>
            <a:ext cx="1885714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0120" y="7699554"/>
            <a:ext cx="1582518" cy="1650828"/>
            <a:chOff x="7900120" y="7699554"/>
            <a:chExt cx="1582518" cy="1650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0120" y="7699554"/>
              <a:ext cx="1582518" cy="165082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14" y="3673319"/>
            <a:ext cx="7340064" cy="4893376"/>
          </a:xfrm>
          <a:prstGeom prst="rect">
            <a:avLst/>
          </a:prstGeom>
        </p:spPr>
      </p:pic>
      <p:grpSp>
        <p:nvGrpSpPr>
          <p:cNvPr id="23" name="그룹 1001"/>
          <p:cNvGrpSpPr/>
          <p:nvPr/>
        </p:nvGrpSpPr>
        <p:grpSpPr>
          <a:xfrm>
            <a:off x="9987728" y="8070414"/>
            <a:ext cx="8374550" cy="10483553"/>
            <a:chOff x="9955342" y="8030203"/>
            <a:chExt cx="8374550" cy="10483553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8030203"/>
              <a:ext cx="8374550" cy="104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3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716" y="2587714"/>
            <a:ext cx="5742857" cy="56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2244" y="6721999"/>
            <a:ext cx="5266667" cy="20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3991" y="1698376"/>
            <a:ext cx="7537251" cy="3869122"/>
            <a:chOff x="10373991" y="1698376"/>
            <a:chExt cx="7537251" cy="3869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3991" y="1698376"/>
              <a:ext cx="7537251" cy="38691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2906" y="4266259"/>
            <a:ext cx="5285714" cy="29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0065" y="1513660"/>
            <a:ext cx="5536128" cy="7143390"/>
            <a:chOff x="350065" y="1513660"/>
            <a:chExt cx="5536128" cy="71433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065" y="1513660"/>
              <a:ext cx="5536128" cy="7143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9078" y="1310451"/>
            <a:ext cx="5238789" cy="8731316"/>
            <a:chOff x="6279078" y="1310451"/>
            <a:chExt cx="5238789" cy="8731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9078" y="1310451"/>
              <a:ext cx="5238789" cy="87313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7825" y="-1423828"/>
            <a:ext cx="8371097" cy="8371097"/>
            <a:chOff x="11267825" y="-1423828"/>
            <a:chExt cx="8371097" cy="8371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7825" y="-1423828"/>
              <a:ext cx="8371097" cy="8371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5211" y="3397588"/>
            <a:ext cx="7952381" cy="1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2180" y="4649143"/>
            <a:ext cx="7372851" cy="493714"/>
            <a:chOff x="9432180" y="4649143"/>
            <a:chExt cx="737285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2180" y="4649143"/>
              <a:ext cx="737285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0712" y="351727"/>
            <a:ext cx="504762" cy="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545" y="1273735"/>
            <a:ext cx="7537251" cy="3869122"/>
            <a:chOff x="1190545" y="1273735"/>
            <a:chExt cx="7537251" cy="3869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545" y="1273735"/>
              <a:ext cx="7537251" cy="3869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4373" y="5533904"/>
            <a:ext cx="6129826" cy="4597370"/>
            <a:chOff x="1724373" y="5533904"/>
            <a:chExt cx="6129826" cy="459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4373" y="5533904"/>
              <a:ext cx="6129826" cy="459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9054" y="5375773"/>
            <a:ext cx="10609224" cy="863242"/>
            <a:chOff x="9389054" y="5375773"/>
            <a:chExt cx="10609224" cy="863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5190" y="5466472"/>
              <a:ext cx="4590476" cy="8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5831" y="5282551"/>
              <a:ext cx="2095238" cy="1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4561" y="6515648"/>
            <a:ext cx="10609224" cy="863242"/>
            <a:chOff x="9384561" y="6515648"/>
            <a:chExt cx="10609224" cy="863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0698" y="6606346"/>
              <a:ext cx="3019048" cy="80000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1339" y="6422425"/>
              <a:ext cx="1533333" cy="1228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80518" y="1340067"/>
            <a:ext cx="7093712" cy="1150725"/>
            <a:chOff x="9780518" y="1340067"/>
            <a:chExt cx="7093712" cy="1150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0518" y="1340067"/>
              <a:ext cx="7093712" cy="1150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1188" y="5800280"/>
            <a:ext cx="7208332" cy="4054687"/>
            <a:chOff x="1561188" y="5800280"/>
            <a:chExt cx="7208332" cy="4054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1188" y="5800280"/>
              <a:ext cx="7208332" cy="4054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3324" y="1340067"/>
            <a:ext cx="7144058" cy="4036393"/>
            <a:chOff x="1593324" y="1340067"/>
            <a:chExt cx="7144058" cy="40363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3324" y="1340067"/>
              <a:ext cx="7144058" cy="4036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1329" y="2719527"/>
            <a:ext cx="6772091" cy="3476340"/>
            <a:chOff x="9941329" y="2719527"/>
            <a:chExt cx="6772091" cy="34763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1329" y="2719527"/>
              <a:ext cx="6772091" cy="3476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41329" y="6412548"/>
            <a:ext cx="6772091" cy="882434"/>
            <a:chOff x="9941329" y="6412548"/>
            <a:chExt cx="6772091" cy="8824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3235" y="6904135"/>
              <a:ext cx="5323810" cy="504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4320" y="6365539"/>
              <a:ext cx="3095238" cy="6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1329" y="7541730"/>
            <a:ext cx="6932901" cy="882434"/>
            <a:chOff x="9941329" y="7541730"/>
            <a:chExt cx="6932901" cy="8824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3235" y="8033317"/>
              <a:ext cx="5428571" cy="50476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4320" y="7494721"/>
              <a:ext cx="4600000" cy="6190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12667" y="9068387"/>
            <a:ext cx="4704762" cy="12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70385" y="8550901"/>
            <a:ext cx="674789" cy="674789"/>
            <a:chOff x="13070385" y="8550901"/>
            <a:chExt cx="674789" cy="6747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070385" y="8550901"/>
              <a:ext cx="674789" cy="674789"/>
            </a:xfrm>
            <a:prstGeom prst="rect">
              <a:avLst/>
            </a:prstGeom>
          </p:spPr>
        </p:pic>
      </p:grpSp>
      <p:pic>
        <p:nvPicPr>
          <p:cNvPr id="23" name="Object 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712" y="350609"/>
            <a:ext cx="1441088" cy="8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47404"/>
            <a:ext cx="761905" cy="7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1818" y="1789425"/>
            <a:ext cx="3105129" cy="3826910"/>
            <a:chOff x="1941818" y="1789425"/>
            <a:chExt cx="3105129" cy="382691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78040" y="1789425"/>
              <a:ext cx="2668907" cy="2668907"/>
              <a:chOff x="2378040" y="1789425"/>
              <a:chExt cx="2668907" cy="26689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78040" y="1789425"/>
                <a:ext cx="2668907" cy="26689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8344" y="4757299"/>
              <a:ext cx="1466667" cy="4666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1818" y="5187764"/>
              <a:ext cx="2828571" cy="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4562" y="1789425"/>
            <a:ext cx="3476591" cy="3730559"/>
            <a:chOff x="7404562" y="1789425"/>
            <a:chExt cx="3476591" cy="37305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08403" y="1789425"/>
              <a:ext cx="2668907" cy="3324642"/>
              <a:chOff x="7808403" y="1789425"/>
              <a:chExt cx="2668907" cy="332464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808403" y="1789425"/>
                <a:ext cx="2668907" cy="2668907"/>
                <a:chOff x="7808403" y="1789425"/>
                <a:chExt cx="2668907" cy="266890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808403" y="1789425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48707" y="4753314"/>
                <a:ext cx="1466667" cy="4666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2182" y="5187764"/>
              <a:ext cx="2828571" cy="4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27494" y="1789425"/>
            <a:ext cx="3476591" cy="3730558"/>
            <a:chOff x="12927494" y="1789425"/>
            <a:chExt cx="3476591" cy="373055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331336" y="1789425"/>
              <a:ext cx="2668907" cy="3324642"/>
              <a:chOff x="13331336" y="1789425"/>
              <a:chExt cx="2668907" cy="332464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3331336" y="1789425"/>
                <a:ext cx="2668907" cy="2668907"/>
                <a:chOff x="13331336" y="1789425"/>
                <a:chExt cx="2668907" cy="266890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331336" y="1789425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71640" y="4753314"/>
                <a:ext cx="1466667" cy="46666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95114" y="5187764"/>
              <a:ext cx="2723810" cy="4285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4218" y="6899667"/>
            <a:ext cx="5828571" cy="27238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09684" y="6371484"/>
            <a:ext cx="5116552" cy="1146899"/>
            <a:chOff x="7609684" y="6371484"/>
            <a:chExt cx="5116552" cy="11468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5238" y="6227038"/>
              <a:ext cx="1523810" cy="19238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45759" y="7071874"/>
              <a:ext cx="3638095" cy="3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0539" y="6563697"/>
              <a:ext cx="2695238" cy="5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75503" y="7611473"/>
            <a:ext cx="5116552" cy="1146356"/>
            <a:chOff x="9975503" y="7611473"/>
            <a:chExt cx="5116552" cy="11463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31126" y="7467096"/>
              <a:ext cx="1657143" cy="192381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11579" y="8255985"/>
              <a:ext cx="2009524" cy="37142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96358" y="7803639"/>
              <a:ext cx="2695238" cy="5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33780" y="8743454"/>
            <a:ext cx="5116552" cy="1146356"/>
            <a:chOff x="12533780" y="8743454"/>
            <a:chExt cx="5116552" cy="114635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89402" y="8599076"/>
              <a:ext cx="1647619" cy="192381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69855" y="9387966"/>
              <a:ext cx="2000000" cy="37142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54634" y="8935619"/>
              <a:ext cx="2428571" cy="5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43" name="Object 1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0712" y="350609"/>
            <a:ext cx="1441088" cy="8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</Words>
  <Application>Microsoft Office PowerPoint</Application>
  <PresentationFormat>사용자 지정</PresentationFormat>
  <Paragraphs>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?? ??</vt:lpstr>
      <vt:lpstr>08서울남산체 B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9</cp:revision>
  <dcterms:created xsi:type="dcterms:W3CDTF">2020-09-17T15:53:36Z</dcterms:created>
  <dcterms:modified xsi:type="dcterms:W3CDTF">2020-09-17T09:40:32Z</dcterms:modified>
</cp:coreProperties>
</file>